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A8436E4-6531-4344-B6D1-1A64445542F8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1289E8C-C76D-4A2A-A3BA-399B3AECC96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en.wikipedia.org/wiki/File:NC-123K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gif"/><Relationship Id="rId4" Type="http://schemas.openxmlformats.org/officeDocument/2006/relationships/hyperlink" Target="http://secretvietnamwar.com/bookpix1/C123fire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Diane Camejo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Relating Events to History:</a:t>
            </a:r>
            <a:br>
              <a:rPr lang="en-US" dirty="0" smtClean="0"/>
            </a:br>
            <a:r>
              <a:rPr lang="en-US" dirty="0" smtClean="0"/>
              <a:t>A Glimpse Into My Dad’s Life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Day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retiring from the </a:t>
            </a:r>
            <a:r>
              <a:rPr lang="en-US" dirty="0" smtClean="0"/>
              <a:t>military, he began </a:t>
            </a:r>
            <a:r>
              <a:rPr lang="en-US" dirty="0" smtClean="0"/>
              <a:t>teaching. He is an adjunct professor of business </a:t>
            </a:r>
            <a:r>
              <a:rPr lang="en-US" dirty="0" smtClean="0"/>
              <a:t>at College </a:t>
            </a:r>
            <a:r>
              <a:rPr lang="en-US" dirty="0" smtClean="0"/>
              <a:t>of Southern Nevada</a:t>
            </a:r>
            <a:r>
              <a:rPr lang="en-US" dirty="0" smtClean="0"/>
              <a:t>.</a:t>
            </a:r>
          </a:p>
          <a:p>
            <a:r>
              <a:rPr lang="en-US" dirty="0" smtClean="0"/>
              <a:t>He considers his greatest achievement to be marrying his wife and raising his five children.  They have been married for over 30 years. 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E:\My Pictures\R &amp; M Wedding\12-28-2007-2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3657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:\My Pictures\2009-12-24 2009\2009 0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886200"/>
            <a:ext cx="3505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943600" y="1600200"/>
            <a:ext cx="2822448" cy="4572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Lifespan:  1929-present</a:t>
            </a:r>
          </a:p>
          <a:p>
            <a:endParaRPr lang="en-US" dirty="0" smtClean="0"/>
          </a:p>
          <a:p>
            <a:r>
              <a:rPr lang="en-US" dirty="0" smtClean="0"/>
              <a:t>Childhood Locale:  </a:t>
            </a:r>
            <a:r>
              <a:rPr lang="en-US" dirty="0" err="1" smtClean="0"/>
              <a:t>Duchane</a:t>
            </a:r>
            <a:r>
              <a:rPr lang="en-US" dirty="0" smtClean="0"/>
              <a:t>, UT</a:t>
            </a:r>
          </a:p>
          <a:p>
            <a:endParaRPr lang="en-US" dirty="0" smtClean="0"/>
          </a:p>
          <a:p>
            <a:r>
              <a:rPr lang="en-US" dirty="0" smtClean="0"/>
              <a:t>Education:  BA in Accounting from BYU, MBA in Business Administration from the University of Utah. 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15000" y="457200"/>
            <a:ext cx="3048000" cy="1066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Meet My Dad</a:t>
            </a:r>
            <a:endParaRPr lang="en-US" sz="3600" dirty="0"/>
          </a:p>
        </p:txBody>
      </p:sp>
      <p:pic>
        <p:nvPicPr>
          <p:cNvPr id="5" name="Content Placeholder 4" descr="C:\Users\Diane Camejo\Pictures\Dad.jp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4343400" cy="556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Depression</a:t>
            </a:r>
            <a:endParaRPr lang="en-US" dirty="0"/>
          </a:p>
        </p:txBody>
      </p:sp>
      <p:pic>
        <p:nvPicPr>
          <p:cNvPr id="5" name="Content Placeholder 4" descr="utah-survives-g-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1250" y="1524000"/>
            <a:ext cx="4253696" cy="48006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Great Depression began in the same year my dad was born, 1929.  It lasted until the early 1940s.</a:t>
            </a:r>
          </a:p>
          <a:p>
            <a:r>
              <a:rPr lang="en-US" dirty="0" smtClean="0"/>
              <a:t>During this time, my dad grew up in American Fork, Utah. </a:t>
            </a:r>
          </a:p>
          <a:p>
            <a:r>
              <a:rPr lang="en-US" dirty="0" smtClean="0"/>
              <a:t>His earliest memory is of playing hooky after school and taking a couple of handfuls of peas from a farming truck.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War II, 1939-1945</a:t>
            </a:r>
            <a:endParaRPr lang="en-US" dirty="0"/>
          </a:p>
        </p:txBody>
      </p:sp>
      <p:pic>
        <p:nvPicPr>
          <p:cNvPr id="5" name="Content Placeholder 4" descr="WWII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82057" y="1536984"/>
            <a:ext cx="3809524" cy="454603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During WWII my dad attended high school in American Fork, UT.  He played basketball, the trumpet, and was on the debate team.</a:t>
            </a:r>
          </a:p>
          <a:p>
            <a:r>
              <a:rPr lang="en-US" dirty="0" smtClean="0"/>
              <a:t>WWII’s mandatory draft influenced his decision to attend college right after high school.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Ending of WWII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My dad attended BYU where he was enrolled in Air Force ROTC and majored in Accounting.  </a:t>
            </a:r>
          </a:p>
          <a:p>
            <a:r>
              <a:rPr lang="en-US" dirty="0" smtClean="0"/>
              <a:t>He also played the trumpet in the band during basketball games.</a:t>
            </a:r>
          </a:p>
          <a:p>
            <a:r>
              <a:rPr lang="en-US" dirty="0" smtClean="0"/>
              <a:t>He won the vote for “Most Eligible Bachelor” at BYU.</a:t>
            </a:r>
            <a:endParaRPr lang="en-US" dirty="0"/>
          </a:p>
        </p:txBody>
      </p:sp>
      <p:pic>
        <p:nvPicPr>
          <p:cNvPr id="7" name="Content Placeholder 6" descr="air-force-rotc-crest-plaque-l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828800"/>
            <a:ext cx="3977409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United States Air Force</a:t>
            </a:r>
            <a:endParaRPr lang="en-US" dirty="0"/>
          </a:p>
        </p:txBody>
      </p:sp>
      <p:pic>
        <p:nvPicPr>
          <p:cNvPr id="5" name="Content Placeholder 4" descr="USAF_Command_Pilot_Wings_Cres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4191000"/>
            <a:ext cx="4059238" cy="2135206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After college, my dad spent </a:t>
            </a:r>
            <a:r>
              <a:rPr lang="en-US" dirty="0" smtClean="0"/>
              <a:t>28 years as a commissioned officer in the Air Force.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He </a:t>
            </a:r>
            <a:r>
              <a:rPr lang="en-US" dirty="0" smtClean="0"/>
              <a:t>was stationed in Southeast Asia, Vietnam and Korea </a:t>
            </a:r>
            <a:r>
              <a:rPr lang="en-US" dirty="0" smtClean="0"/>
              <a:t>as a pilot and </a:t>
            </a:r>
            <a:r>
              <a:rPr lang="en-US" dirty="0" smtClean="0"/>
              <a:t>is the recipient of a Distinguished Flying Cross </a:t>
            </a:r>
            <a:r>
              <a:rPr lang="en-US" dirty="0" smtClean="0"/>
              <a:t>for heroism while participating </a:t>
            </a:r>
            <a:r>
              <a:rPr lang="en-US" dirty="0" smtClean="0"/>
              <a:t>in </a:t>
            </a:r>
            <a:r>
              <a:rPr lang="en-US" dirty="0" smtClean="0"/>
              <a:t>aerial flight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pic>
        <p:nvPicPr>
          <p:cNvPr id="6" name="Picture 5" descr="af-medal-distinguished-flying-cro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1295400"/>
            <a:ext cx="1468033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Korean War, 1950-1953</a:t>
            </a:r>
            <a:endParaRPr lang="en-US" dirty="0"/>
          </a:p>
        </p:txBody>
      </p:sp>
      <p:pic>
        <p:nvPicPr>
          <p:cNvPr id="5" name="Content Placeholder 4" descr="240px-Korean_War_Montag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295400"/>
            <a:ext cx="3657599" cy="5189218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Throughout the Korean War, my dad was continuously involved in the war.  He flew several missions over Korea and neighboring areas.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Vietnam War, 1955-1975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During the Vietnam War my dad was a “</a:t>
            </a:r>
            <a:r>
              <a:rPr lang="en-US" dirty="0" err="1" smtClean="0"/>
              <a:t>Candlelighter</a:t>
            </a:r>
            <a:r>
              <a:rPr lang="en-US" dirty="0" smtClean="0"/>
              <a:t>” – dropping flares over the Ho Chi Minh Trail and in air strikes in </a:t>
            </a:r>
            <a:r>
              <a:rPr lang="en-US" dirty="0" smtClean="0"/>
              <a:t>Laos.  </a:t>
            </a:r>
          </a:p>
          <a:p>
            <a:r>
              <a:rPr lang="en-US" dirty="0" smtClean="0"/>
              <a:t>President Richard </a:t>
            </a:r>
            <a:r>
              <a:rPr lang="en-US" dirty="0" smtClean="0"/>
              <a:t>Nixon </a:t>
            </a:r>
            <a:r>
              <a:rPr lang="en-US" dirty="0" smtClean="0"/>
              <a:t>denied </a:t>
            </a:r>
            <a:r>
              <a:rPr lang="en-US" dirty="0" smtClean="0"/>
              <a:t>involvement in </a:t>
            </a:r>
            <a:r>
              <a:rPr lang="en-US" dirty="0" smtClean="0"/>
              <a:t>the Ho Chi Minh Trail and in Laos for some time, perhaps even still. </a:t>
            </a:r>
            <a:endParaRPr lang="en-US" dirty="0"/>
          </a:p>
        </p:txBody>
      </p:sp>
      <p:pic>
        <p:nvPicPr>
          <p:cNvPr id="6" name="il_fi" descr="http://www.motorbikevietnam.com/images/tours/hochiminhtrail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85801" y="3733800"/>
            <a:ext cx="3886200" cy="2772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l_fi" descr="http://www.talkingproud.us/Military/Det3EC47s/Det3EC47s/Det3EC47sMemoirs_files/hochiminhtrailec47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400"/>
            <a:ext cx="3733800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War - continued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During the Vietnam War my dad also flew missions carrying “special cargo”.  To this day, I still do not know what “special cargo” means.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http://upload.wikimedia.org/wikipedia/commons/thumb/4/40/NC-123K.jpg/220px-NC-123K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3810000" cy="220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secretvietnamwar.com/bookpix1/C123FIRE.gif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0"/>
            <a:ext cx="3810000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130</TotalTime>
  <Words>409</Words>
  <Application>Microsoft Office PowerPoint</Application>
  <PresentationFormat>On-screen Show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Relating Events to History: A Glimpse Into My Dad’s Life</vt:lpstr>
      <vt:lpstr>Meet My Dad</vt:lpstr>
      <vt:lpstr>The Great Depression</vt:lpstr>
      <vt:lpstr>World War II, 1939-1945</vt:lpstr>
      <vt:lpstr>Ending of WWII</vt:lpstr>
      <vt:lpstr>The United States Air Force</vt:lpstr>
      <vt:lpstr>The Korean War, 1950-1953</vt:lpstr>
      <vt:lpstr>The Vietnam War, 1955-1975</vt:lpstr>
      <vt:lpstr>Vietnam War - continued</vt:lpstr>
      <vt:lpstr>Present Day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Relating Events to History: A Glimpse Into My Dad’s Life</dc:title>
  <dc:creator>CAMEJO</dc:creator>
  <cp:lastModifiedBy>CAMEJO</cp:lastModifiedBy>
  <cp:revision>15</cp:revision>
  <dcterms:created xsi:type="dcterms:W3CDTF">2011-12-11T05:52:01Z</dcterms:created>
  <dcterms:modified xsi:type="dcterms:W3CDTF">2011-12-11T08:02:41Z</dcterms:modified>
</cp:coreProperties>
</file>